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33" r:id="rId4"/>
    <p:sldId id="1034" r:id="rId5"/>
    <p:sldId id="1035" r:id="rId6"/>
    <p:sldId id="1070" r:id="rId7"/>
    <p:sldId id="1071" r:id="rId8"/>
    <p:sldId id="1072" r:id="rId9"/>
    <p:sldId id="1073" r:id="rId10"/>
    <p:sldId id="1074" r:id="rId11"/>
    <p:sldId id="1075" r:id="rId12"/>
    <p:sldId id="1076" r:id="rId13"/>
    <p:sldId id="1077" r:id="rId14"/>
    <p:sldId id="1062" r:id="rId15"/>
    <p:sldId id="1085" r:id="rId16"/>
    <p:sldId id="1078" r:id="rId17"/>
    <p:sldId id="1079" r:id="rId18"/>
    <p:sldId id="1080" r:id="rId19"/>
    <p:sldId id="1081" r:id="rId20"/>
    <p:sldId id="1082" r:id="rId21"/>
    <p:sldId id="1083" r:id="rId22"/>
    <p:sldId id="1084" r:id="rId23"/>
    <p:sldId id="1086" r:id="rId24"/>
    <p:sldId id="1087" r:id="rId25"/>
    <p:sldId id="1089" r:id="rId26"/>
    <p:sldId id="1088" r:id="rId27"/>
    <p:sldId id="1090" r:id="rId28"/>
    <p:sldId id="1091" r:id="rId29"/>
    <p:sldId id="1092" r:id="rId30"/>
    <p:sldId id="1093" r:id="rId31"/>
    <p:sldId id="1095" r:id="rId32"/>
    <p:sldId id="1096" r:id="rId33"/>
    <p:sldId id="1097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119" d="100"/>
          <a:sy n="119" d="100"/>
        </p:scale>
        <p:origin x="-216" y="-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9729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26605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9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3097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091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빼려고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1" y="2072740"/>
            <a:ext cx="2958530" cy="21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7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17" y="2669107"/>
            <a:ext cx="2792163" cy="115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683568" y="4568941"/>
            <a:ext cx="5751104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바꾸면 일 모형이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되므로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뺍니다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14" y="4758471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86" y="4594270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5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모형은 몇 개가 남나요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1" y="2072740"/>
            <a:ext cx="2958530" cy="21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7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84" y="2432250"/>
            <a:ext cx="2554148" cy="159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 bwMode="auto">
          <a:xfrm>
            <a:off x="3132237" y="4617133"/>
            <a:ext cx="1008112" cy="43204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4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98273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42-17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얼마인가요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1" y="2072740"/>
            <a:ext cx="2958530" cy="21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7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 bwMode="auto">
          <a:xfrm>
            <a:off x="3239852" y="4617132"/>
            <a:ext cx="826140" cy="43204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71" y="4498272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729781"/>
            <a:ext cx="2771876" cy="100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9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1" y="2072740"/>
            <a:ext cx="2958530" cy="21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7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729781"/>
            <a:ext cx="2771876" cy="100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25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269041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56176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62051" y="4388921"/>
            <a:ext cx="6336206" cy="91228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바꾸면 일 모형은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개가 되어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12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개가 남으므로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3" descr="C:\Users\강신아\Desktop\SB캡쳐\이미지 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4437112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33" y="4704465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5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 descr="C:\Users\강신아\Desktop\2-1 캡쳐\3단원\8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" y="980727"/>
            <a:ext cx="7002512" cy="45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540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828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 descr="C:\Users\강신아\Desktop\2-1 캡쳐\3단원\8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" y="980728"/>
            <a:ext cx="6732748" cy="432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57702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50471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3540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10675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08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6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3" descr="C:\Users\강신아\Desktop\2-1 캡쳐\3단원\8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" y="944724"/>
            <a:ext cx="698258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08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279622" y="187211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72391" y="1761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3540" y="2780928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6713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4" descr="C:\Users\강신아\Desktop\2-1 캡쳐\3단원\8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8" y="980728"/>
            <a:ext cx="6993926" cy="44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79622" y="187211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72391" y="1761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3540" y="2780928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6713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6776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7" name="Picture 3" descr="C:\Users\강신아\Desktop\2-1 캡쳐\3단원\8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" y="980727"/>
            <a:ext cx="6905927" cy="44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883881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4365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1500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845" y="234277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00845" y="3356992"/>
            <a:ext cx="356439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7980" y="32459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36" y="3222947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40793" y="2269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051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4" descr="C:\Users\강신아\Desktop\2-1 캡쳐\3단원\8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160748"/>
            <a:ext cx="6883407" cy="44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9100" y="1954363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86235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3045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0180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719" y="237877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667" y="2305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1986" y="5111008"/>
            <a:ext cx="1000125" cy="695325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548960" y="5037982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436096" y="49284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2" y="3894935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397" y="3816819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496" y="37437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33" y="4307225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692976" y="4294623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580112" y="41850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0297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40940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3744416"/>
                <a:gridCol w="936104"/>
                <a:gridCol w="1296144"/>
                <a:gridCol w="1836204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코끼리는 기린보다 몇 살 더 많은지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42-17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51~52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)-(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51~52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51~52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5" name="Picture 3" descr="C:\Users\강신아\Desktop\2-1 캡쳐\3단원\8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6660740" cy="43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24925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12060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4037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1172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0711" y="227076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659" y="21977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47571" y="3645024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83668" y="3573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95743" y="3645024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131840" y="3573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79919" y="3645024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16016" y="3573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11606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9" name="Picture 3" descr="C:\Users\강신아\Desktop\2-1 캡쳐\3단원\8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" y="1025397"/>
            <a:ext cx="6898952" cy="44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60929" y="1846351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48064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250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38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1924" y="2290615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72" y="22175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778" y="5051725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672752" y="497869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559888" y="48691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2" y="2848624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8389" y="2781946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-36512" y="27089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22" y="4247942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787265" y="4235340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74401" y="41258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77954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3" name="Picture 3" descr="C:\Users\강신아\Desktop\2-1 캡쳐\3단원\8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" y="1124744"/>
            <a:ext cx="6948264" cy="44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8361" y="155643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496" y="14468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35599" y="1916477"/>
            <a:ext cx="960637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27587" y="18069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56669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7" name="Picture 3" descr="C:\Users\강신아\Desktop\2-1 캡쳐\3단원\8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" y="1088740"/>
            <a:ext cx="6979681" cy="44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56669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365" y="152043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1500" y="14108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88124" y="1880473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80112" y="17709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83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1" name="Picture 3" descr="C:\Users\강신아\Desktop\2-1 캡쳐\3단원\8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47" y="879027"/>
            <a:ext cx="7142220" cy="457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9561" y="134229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696" y="12327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92080" y="2564549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8064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292596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8529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4862" y="4943713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71836" y="4870687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58972" y="47611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6174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5" name="Picture 3" descr="C:\Users\강신아\Desktop\2-1 캡쳐\3단원\8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6984268" cy="44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3557" y="150959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692" y="14000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0072" y="2708565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076056" y="2600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3093257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30202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5051725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35832" y="497869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22968" y="48691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1800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9" name="Picture 3" descr="C:\Users\강신아\Desktop\2-1 캡쳐\3단원\8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" y="1050167"/>
            <a:ext cx="6908253" cy="45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1800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23557" y="150959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692" y="14000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072" y="2708565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76056" y="2600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3093257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30202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5051725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635832" y="497869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522968" y="48691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41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3" name="Picture 3" descr="C:\Users\강신아\Desktop\2-1 캡쳐\3단원\8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" y="1088740"/>
            <a:ext cx="6896405" cy="44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1039749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667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61768" y="4013208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15716" y="39401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14882" y="4006082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68830" y="39330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7572" y="2263003"/>
            <a:ext cx="285996" cy="431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1520" y="21899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6670" y="1628799"/>
            <a:ext cx="3665269" cy="56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20619" y="15557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0323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받아내림이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있는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)-(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3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7" name="Picture 3" descr="C:\Users\강신아\Desktop\2-1 캡쳐\3단원\8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076299"/>
            <a:ext cx="6723520" cy="43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75570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6826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508" y="917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508" y="102659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55073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74~75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52~53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3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1" name="Picture 3" descr="C:\Users\강신아\Desktop\2-1 캡쳐\3단원\8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4724"/>
            <a:ext cx="6948264" cy="444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40" y="1647252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9485" y="945741"/>
            <a:ext cx="6928780" cy="4441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-126566" y="8727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540" y="157422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-36512" y="14929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8165" y="1241982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872114" y="1168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88126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00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0008_101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 descr="C:\Users\강신아\Desktop\2-1 캡쳐\3단원\8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6721797" cy="43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7276" y="996020"/>
            <a:ext cx="6866992" cy="442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23719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0008_102.html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0008_101.html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72~73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51~52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5" name="Picture 3" descr="C:\Users\강신아\Desktop\2-1 캡쳐\3단원\8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0748"/>
            <a:ext cx="6863879" cy="43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55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 descr="C:\Users\강신아\Desktop\2-1 캡쳐\3단원\8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" y="1052736"/>
            <a:ext cx="6930405" cy="44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19973" y="2133874"/>
            <a:ext cx="108012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75956" y="20608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1870"/>
              </p:ext>
            </p:extLst>
          </p:nvPr>
        </p:nvGraphicFramePr>
        <p:xfrm>
          <a:off x="7018371" y="690525"/>
          <a:ext cx="2086863" cy="28113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624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 descr="C:\Users\강신아\Desktop\2-1 캡쳐\3단원\8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" y="1052736"/>
            <a:ext cx="6762161" cy="43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1540" y="1732231"/>
            <a:ext cx="561237" cy="36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7523" y="165920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1539" y="2636912"/>
            <a:ext cx="6156685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87522" y="25638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53766"/>
              </p:ext>
            </p:extLst>
          </p:nvPr>
        </p:nvGraphicFramePr>
        <p:xfrm>
          <a:off x="7018371" y="690525"/>
          <a:ext cx="2086863" cy="304408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88912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약물 및 보기 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62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 descr="C:\Users\강신아\Desktop\2-1 캡쳐\3단원\8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3" y="980728"/>
            <a:ext cx="6867307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18139" y="2487297"/>
            <a:ext cx="1001733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296901" y="24142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60169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냉장고를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냉장고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는지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내 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91781" y="3033975"/>
            <a:ext cx="1836203" cy="1835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47764" y="29609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664804"/>
            <a:ext cx="1361256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56342" y="15552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4088" y="2085654"/>
            <a:ext cx="118813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52886" y="19761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19038"/>
              </p:ext>
            </p:extLst>
          </p:nvPr>
        </p:nvGraphicFramePr>
        <p:xfrm>
          <a:off x="482544" y="6167475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 이미지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냉장고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.jpg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378799" y="2960948"/>
            <a:ext cx="4309384" cy="2116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234782" y="28879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suh_02\1학기\3단원\첨부이미지\냉장고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2938421"/>
            <a:ext cx="756084" cy="9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2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C:\Users\강신아\Desktop\2-1 캡쳐\3단원\8차시\이미지 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64" y="3537012"/>
            <a:ext cx="4839793" cy="312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강신아\Desktop\2-1 캡쳐\3단원\8차시\이미지 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700"/>
            <a:ext cx="4871738" cy="31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72012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suh_0201_03_0008_101.html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suh_0201_03_0008_101.html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-&gt;suh_0201_03_0008_201.html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0" y="1844824"/>
            <a:ext cx="5727911" cy="277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사육사는 코끼리와 기린이 몇 살이라고 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0" y="1844824"/>
            <a:ext cx="5727911" cy="277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1658748" y="4787246"/>
            <a:ext cx="3705340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코끼리는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기린은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</a:p>
        </p:txBody>
      </p:sp>
      <p:pic>
        <p:nvPicPr>
          <p:cNvPr id="2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59" y="472269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동물의 나이가 더 많나요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0" y="1844824"/>
            <a:ext cx="5727911" cy="277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2866869" y="4769042"/>
            <a:ext cx="1393107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코끼리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22" y="4710041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코끼리는 기린보다 몇 살 더 많은지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0" y="1844824"/>
            <a:ext cx="5727911" cy="277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42-17=25</a:t>
            </a:r>
            <a:endParaRPr lang="ko-KR" altLang="en-US" sz="1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42-17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0008_201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코끼리는 기린보다 몇 살 더 많은지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ea typeface="나눔고딕"/>
              </a:rPr>
              <a:t>수 모형으로 알아보세요</a:t>
            </a:r>
            <a:r>
              <a:rPr lang="en-US" altLang="ko-KR" sz="1800" dirty="0" smtClean="0">
                <a:ea typeface="나눔고딕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1" y="2072740"/>
            <a:ext cx="2958530" cy="21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7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79" y="2564228"/>
            <a:ext cx="2743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33866</TotalTime>
  <Words>1590</Words>
  <Application>Microsoft Office PowerPoint</Application>
  <PresentationFormat>화면 슬라이드 쇼(4:3)</PresentationFormat>
  <Paragraphs>617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5603</cp:revision>
  <dcterms:created xsi:type="dcterms:W3CDTF">2008-07-15T12:19:11Z</dcterms:created>
  <dcterms:modified xsi:type="dcterms:W3CDTF">2021-01-25T03:13:21Z</dcterms:modified>
</cp:coreProperties>
</file>